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6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93286-3452-42C3-B441-52D7ED5464F9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5C42B-D4D9-4F96-B6B4-0F8C271B2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70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46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16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44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0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38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14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62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90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28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8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2981C-77E7-41F2-8D7B-BC7DC328022E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5421F-01F9-4194-A9C9-FEFDFAE3D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37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332656"/>
            <a:ext cx="4058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今の</a:t>
            </a:r>
            <a:r>
              <a:rPr kumimoji="1" lang="en-US" altLang="ja-JP" dirty="0" err="1" smtClean="0"/>
              <a:t>DTXMania</a:t>
            </a:r>
            <a:r>
              <a:rPr kumimoji="1" lang="en-US" altLang="ja-JP" dirty="0" smtClean="0"/>
              <a:t> Release 112</a:t>
            </a:r>
            <a:r>
              <a:rPr kumimoji="1" lang="ja-JP" altLang="en-US" dirty="0" smtClean="0"/>
              <a:t>の仕様は・・・</a:t>
            </a:r>
            <a:endParaRPr kumimoji="1"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323528" y="1052736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3059832" y="1277144"/>
            <a:ext cx="1152128" cy="1719808"/>
            <a:chOff x="3059832" y="1819250"/>
            <a:chExt cx="1152128" cy="1719808"/>
          </a:xfrm>
        </p:grpSpPr>
        <p:sp>
          <p:nvSpPr>
            <p:cNvPr id="6" name="正方形/長方形 5"/>
            <p:cNvSpPr/>
            <p:nvPr/>
          </p:nvSpPr>
          <p:spPr>
            <a:xfrm>
              <a:off x="3059832" y="1819250"/>
              <a:ext cx="1152128" cy="1719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3131840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3660931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3131840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660931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131840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3660931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67544" y="3573016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FullAVI</a:t>
            </a:r>
            <a:r>
              <a:rPr kumimoji="1" lang="en-US" altLang="ja-JP" dirty="0" smtClean="0"/>
              <a:t>=OFF</a:t>
            </a:r>
            <a:r>
              <a:rPr kumimoji="1" lang="ja-JP" altLang="en-US" dirty="0" smtClean="0"/>
              <a:t>の場合、赤枠</a:t>
            </a:r>
            <a:r>
              <a:rPr lang="ja-JP" altLang="en-US" dirty="0" smtClean="0"/>
              <a:t>のあたりで</a:t>
            </a:r>
            <a:endParaRPr lang="en-US" altLang="ja-JP" dirty="0" smtClean="0"/>
          </a:p>
          <a:p>
            <a:r>
              <a:rPr lang="ja-JP" altLang="en-US" dirty="0" smtClean="0"/>
              <a:t>動画を再生します。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ja-JP" altLang="en-US" dirty="0" smtClean="0"/>
              <a:t>●●・・・はサンプル動画だと思って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ください。以下同様</a:t>
            </a:r>
            <a:r>
              <a:rPr lang="en-US" altLang="ja-JP" dirty="0" smtClean="0"/>
              <a:t>)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860032" y="1052736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6118197" y="1075040"/>
            <a:ext cx="1478139" cy="2206452"/>
            <a:chOff x="3059832" y="1819250"/>
            <a:chExt cx="1152128" cy="1719808"/>
          </a:xfrm>
        </p:grpSpPr>
        <p:sp>
          <p:nvSpPr>
            <p:cNvPr id="18" name="正方形/長方形 17"/>
            <p:cNvSpPr/>
            <p:nvPr/>
          </p:nvSpPr>
          <p:spPr>
            <a:xfrm>
              <a:off x="3059832" y="1819250"/>
              <a:ext cx="1152128" cy="1719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131840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3660931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131840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3660931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3131840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660931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4572000" y="3573016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FullAVI</a:t>
            </a:r>
            <a:r>
              <a:rPr kumimoji="1" lang="en-US" altLang="ja-JP" dirty="0" smtClean="0"/>
              <a:t>=ON</a:t>
            </a:r>
            <a:r>
              <a:rPr kumimoji="1" lang="ja-JP" altLang="en-US" dirty="0" smtClean="0"/>
              <a:t>の場合、</a:t>
            </a:r>
            <a:endParaRPr kumimoji="1" lang="en-US" altLang="ja-JP" dirty="0" smtClean="0"/>
          </a:p>
          <a:p>
            <a:r>
              <a:rPr lang="ja-JP" altLang="en-US" dirty="0" smtClean="0"/>
              <a:t>・縦横比を</a:t>
            </a:r>
            <a:r>
              <a:rPr lang="ja-JP" altLang="en-US" dirty="0"/>
              <a:t>維持した</a:t>
            </a:r>
            <a:r>
              <a:rPr lang="ja-JP" altLang="en-US" dirty="0" smtClean="0"/>
              <a:t>まま、</a:t>
            </a:r>
            <a:endParaRPr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lang="ja-JP" altLang="en-US" dirty="0"/>
              <a:t>はみ出さないよう</a:t>
            </a:r>
            <a:r>
              <a:rPr kumimoji="1" lang="ja-JP" altLang="en-US" dirty="0" smtClean="0"/>
              <a:t>画面いっぱいに拡大して</a:t>
            </a:r>
            <a:endParaRPr kumimoji="1" lang="en-US" altLang="ja-JP" dirty="0" smtClean="0"/>
          </a:p>
          <a:p>
            <a:r>
              <a:rPr lang="ja-JP" altLang="en-US" dirty="0" smtClean="0"/>
              <a:t>・画面中央に表示</a:t>
            </a:r>
            <a:endParaRPr lang="en-US" altLang="ja-JP" dirty="0" smtClean="0"/>
          </a:p>
          <a:p>
            <a:r>
              <a:rPr lang="ja-JP" altLang="en-US" dirty="0"/>
              <a:t>するので</a:t>
            </a:r>
            <a:r>
              <a:rPr lang="ja-JP" altLang="en-US" smtClean="0"/>
              <a:t>、こんな感じの表示</a:t>
            </a:r>
            <a:r>
              <a:rPr lang="ja-JP" altLang="en-US" dirty="0" smtClean="0"/>
              <a:t>になります。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6549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52" y="476672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dtxpinot</a:t>
            </a:r>
            <a:r>
              <a:rPr lang="ja-JP" altLang="en-US" dirty="0" err="1" smtClean="0"/>
              <a:t>さんの</a:t>
            </a:r>
            <a:r>
              <a:rPr lang="ja-JP" altLang="en-US" dirty="0" smtClean="0"/>
              <a:t>希望、こういうことじゃね？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4860032" y="1052736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889386" y="1668690"/>
            <a:ext cx="1829312" cy="9314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7150461" y="1859897"/>
            <a:ext cx="600494" cy="554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7801809" y="1857285"/>
            <a:ext cx="600494" cy="554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94577" y="3729806"/>
            <a:ext cx="3989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すると、</a:t>
            </a:r>
            <a:r>
              <a:rPr lang="en-US" altLang="ja-JP" dirty="0" smtClean="0"/>
              <a:t>720P</a:t>
            </a:r>
            <a:r>
              <a:rPr lang="ja-JP" altLang="en-US" dirty="0" smtClean="0"/>
              <a:t>動画など、横長の動画はこうなる</a:t>
            </a:r>
            <a:endParaRPr lang="en-US" altLang="ja-JP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323528" y="1052736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2771800" y="1277144"/>
            <a:ext cx="1152128" cy="1719808"/>
            <a:chOff x="3059832" y="1819250"/>
            <a:chExt cx="1152128" cy="1719808"/>
          </a:xfrm>
        </p:grpSpPr>
        <p:sp>
          <p:nvSpPr>
            <p:cNvPr id="16" name="正方形/長方形 15"/>
            <p:cNvSpPr/>
            <p:nvPr/>
          </p:nvSpPr>
          <p:spPr>
            <a:xfrm>
              <a:off x="3059832" y="1819250"/>
              <a:ext cx="1152128" cy="1719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3131840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3660931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131840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3660931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131840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3660931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2339752" y="1200234"/>
            <a:ext cx="1872208" cy="1868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2545" y="372980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・青枠の情報 </a:t>
            </a:r>
            <a:r>
              <a:rPr lang="en-US" altLang="ja-JP" dirty="0" smtClean="0"/>
              <a:t>(X, Y, width, height)</a:t>
            </a:r>
            <a:r>
              <a:rPr lang="ja-JP" altLang="en-US" dirty="0" smtClean="0"/>
              <a:t>を設定する</a:t>
            </a:r>
            <a:endParaRPr lang="en-US" altLang="ja-JP" dirty="0" smtClean="0"/>
          </a:p>
          <a:p>
            <a:r>
              <a:rPr lang="ja-JP" altLang="en-US" dirty="0" smtClean="0"/>
              <a:t>・青枠の中で、縦横比維持で最大限拡大かつセンタリング表示をする</a:t>
            </a:r>
            <a:endParaRPr lang="en-US" altLang="ja-JP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6865705" y="1234497"/>
            <a:ext cx="1872208" cy="1868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26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4547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さて、今回、</a:t>
            </a:r>
            <a:r>
              <a:rPr kumimoji="1" lang="en-US" altLang="ja-JP" dirty="0" err="1" smtClean="0"/>
              <a:t>FullAVI</a:t>
            </a:r>
            <a:r>
              <a:rPr kumimoji="1" lang="en-US" altLang="ja-JP" dirty="0" smtClean="0"/>
              <a:t>=ON</a:t>
            </a:r>
            <a:r>
              <a:rPr kumimoji="1" lang="ja-JP" altLang="en-US" dirty="0" smtClean="0"/>
              <a:t>時に、どうしたいのか</a:t>
            </a:r>
            <a:r>
              <a:rPr kumimoji="1" lang="en-US" altLang="ja-JP" dirty="0" smtClean="0"/>
              <a:t>?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23528" y="1070460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323528" y="1078532"/>
            <a:ext cx="1478139" cy="2206452"/>
            <a:chOff x="3059832" y="1819250"/>
            <a:chExt cx="1152128" cy="1719808"/>
          </a:xfrm>
        </p:grpSpPr>
        <p:sp>
          <p:nvSpPr>
            <p:cNvPr id="18" name="正方形/長方形 17"/>
            <p:cNvSpPr/>
            <p:nvPr/>
          </p:nvSpPr>
          <p:spPr>
            <a:xfrm>
              <a:off x="3059832" y="1819250"/>
              <a:ext cx="1152128" cy="1719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131840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3660931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131840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3660931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3131840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660931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467544" y="3590740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r>
              <a:rPr lang="ja-JP" altLang="en-US" dirty="0"/>
              <a:t>座標を</a:t>
            </a:r>
            <a:r>
              <a:rPr lang="ja-JP" altLang="en-US" dirty="0" smtClean="0"/>
              <a:t>変えたい</a:t>
            </a:r>
            <a:r>
              <a:rPr lang="ja-JP" altLang="en-US" dirty="0"/>
              <a:t>・・</a:t>
            </a:r>
            <a:r>
              <a:rPr lang="ja-JP" altLang="en-US" dirty="0" smtClean="0"/>
              <a:t>・というのは、</a:t>
            </a:r>
            <a:endParaRPr lang="en-US" altLang="ja-JP" dirty="0" smtClean="0"/>
          </a:p>
          <a:p>
            <a:r>
              <a:rPr lang="ja-JP" altLang="en-US" dirty="0"/>
              <a:t>理解</a:t>
            </a:r>
            <a:r>
              <a:rPr lang="ja-JP" altLang="en-US" dirty="0" smtClean="0"/>
              <a:t>できます。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上記例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X=0</a:t>
            </a:r>
            <a:r>
              <a:rPr lang="ja-JP" altLang="en-US" dirty="0" smtClean="0"/>
              <a:t>にした場合の表示。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こんな</a:t>
            </a:r>
            <a:r>
              <a:rPr lang="ja-JP" altLang="en-US" dirty="0" smtClean="0"/>
              <a:t>感じの想定ですよね</a:t>
            </a:r>
            <a:r>
              <a:rPr lang="en-US" altLang="ja-JP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027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332656"/>
            <a:ext cx="7675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では、</a:t>
            </a:r>
            <a:r>
              <a:rPr kumimoji="1" lang="en-US" altLang="ja-JP" dirty="0" err="1" smtClean="0"/>
              <a:t>FullAVI</a:t>
            </a:r>
            <a:r>
              <a:rPr kumimoji="1" lang="en-US" altLang="ja-JP" dirty="0" smtClean="0"/>
              <a:t>=ON</a:t>
            </a:r>
            <a:r>
              <a:rPr kumimoji="1" lang="ja-JP" altLang="en-US" dirty="0" smtClean="0"/>
              <a:t>時</a:t>
            </a:r>
            <a:r>
              <a:rPr lang="ja-JP" altLang="en-US" dirty="0"/>
              <a:t>の</a:t>
            </a:r>
            <a:r>
              <a:rPr lang="ja-JP" altLang="en-US" dirty="0" smtClean="0"/>
              <a:t>、</a:t>
            </a:r>
            <a:r>
              <a:rPr lang="en-US" altLang="ja-JP" dirty="0" smtClean="0"/>
              <a:t>Y</a:t>
            </a:r>
            <a:r>
              <a:rPr lang="ja-JP" altLang="en-US" dirty="0" smtClean="0"/>
              <a:t>座標の指定とは？ </a:t>
            </a:r>
            <a:r>
              <a:rPr lang="en-US" altLang="ja-JP" dirty="0" smtClean="0"/>
              <a:t>(</a:t>
            </a:r>
            <a:r>
              <a:rPr lang="ja-JP" altLang="en-US" dirty="0" smtClean="0"/>
              <a:t>以下、</a:t>
            </a:r>
            <a:r>
              <a:rPr lang="en-US" altLang="ja-JP" dirty="0" smtClean="0"/>
              <a:t>X=0, Y=540</a:t>
            </a:r>
            <a:r>
              <a:rPr lang="ja-JP" altLang="en-US" dirty="0" smtClean="0"/>
              <a:t>くらいの時の例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323528" y="1142468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325578" y="2258592"/>
            <a:ext cx="1478139" cy="2206452"/>
            <a:chOff x="3059832" y="1819250"/>
            <a:chExt cx="1152128" cy="1719808"/>
          </a:xfrm>
        </p:grpSpPr>
        <p:sp>
          <p:nvSpPr>
            <p:cNvPr id="18" name="正方形/長方形 17"/>
            <p:cNvSpPr/>
            <p:nvPr/>
          </p:nvSpPr>
          <p:spPr>
            <a:xfrm>
              <a:off x="3059832" y="1819250"/>
              <a:ext cx="1152128" cy="1719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131840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3660931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131840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3660931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3131840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660931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2198202" y="1268760"/>
            <a:ext cx="21577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1:</a:t>
            </a:r>
          </a:p>
          <a:p>
            <a:r>
              <a:rPr lang="ja-JP" altLang="en-US" dirty="0"/>
              <a:t>「</a:t>
            </a:r>
            <a:r>
              <a:rPr lang="ja-JP" altLang="en-US" dirty="0" smtClean="0"/>
              <a:t>画面中央に拡大表示していたもの」を、そのまま指定座標に表示。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この例の場合、外</a:t>
            </a:r>
            <a:r>
              <a:rPr lang="ja-JP" altLang="en-US" dirty="0"/>
              <a:t>に動画が</a:t>
            </a:r>
            <a:r>
              <a:rPr lang="ja-JP" altLang="en-US" dirty="0" smtClean="0"/>
              <a:t>はみ出す</a:t>
            </a:r>
            <a:r>
              <a:rPr lang="en-US" altLang="ja-JP" dirty="0" smtClean="0"/>
              <a:t>)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871183" y="1124744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" name="グループ化 26"/>
          <p:cNvGrpSpPr/>
          <p:nvPr/>
        </p:nvGrpSpPr>
        <p:grpSpPr>
          <a:xfrm>
            <a:off x="4871183" y="2235888"/>
            <a:ext cx="739070" cy="1103226"/>
            <a:chOff x="3059832" y="1819250"/>
            <a:chExt cx="1152128" cy="1719808"/>
          </a:xfrm>
        </p:grpSpPr>
        <p:sp>
          <p:nvSpPr>
            <p:cNvPr id="28" name="正方形/長方形 27"/>
            <p:cNvSpPr/>
            <p:nvPr/>
          </p:nvSpPr>
          <p:spPr>
            <a:xfrm>
              <a:off x="3059832" y="1819250"/>
              <a:ext cx="1152128" cy="1719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3131840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3660931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131840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3660931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3131840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660931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6300192" y="1340768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2: </a:t>
            </a:r>
          </a:p>
          <a:p>
            <a:r>
              <a:rPr lang="ja-JP" altLang="en-US" dirty="0" smtClean="0"/>
              <a:t>画面の外にはみ出さないよう、動画の表示サイズを自動調整する。</a:t>
            </a:r>
            <a:endParaRPr lang="en-US" altLang="ja-JP" dirty="0" smtClean="0"/>
          </a:p>
          <a:p>
            <a:r>
              <a:rPr lang="ja-JP" altLang="en-US" dirty="0" smtClean="0"/>
              <a:t>動画の縦横比</a:t>
            </a:r>
            <a:r>
              <a:rPr lang="ja-JP" altLang="en-US" dirty="0"/>
              <a:t>は</a:t>
            </a:r>
            <a:r>
              <a:rPr lang="ja-JP" altLang="en-US" dirty="0" smtClean="0"/>
              <a:t>維持</a:t>
            </a:r>
            <a:r>
              <a:rPr lang="ja-JP" altLang="en-US" dirty="0"/>
              <a:t>。</a:t>
            </a:r>
            <a:endParaRPr lang="en-US" altLang="ja-JP" dirty="0" smtClean="0"/>
          </a:p>
        </p:txBody>
      </p:sp>
      <p:sp>
        <p:nvSpPr>
          <p:cNvPr id="36" name="正方形/長方形 35"/>
          <p:cNvSpPr/>
          <p:nvPr/>
        </p:nvSpPr>
        <p:spPr>
          <a:xfrm>
            <a:off x="314534" y="4584548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314533" y="5695692"/>
            <a:ext cx="1489183" cy="1103226"/>
            <a:chOff x="3059832" y="1819250"/>
            <a:chExt cx="1152128" cy="1719808"/>
          </a:xfrm>
        </p:grpSpPr>
        <p:sp>
          <p:nvSpPr>
            <p:cNvPr id="38" name="正方形/長方形 37"/>
            <p:cNvSpPr/>
            <p:nvPr/>
          </p:nvSpPr>
          <p:spPr>
            <a:xfrm>
              <a:off x="3059832" y="1819250"/>
              <a:ext cx="1152128" cy="1719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3131840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3660931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3131840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3660931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3131840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3660931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1743543" y="4800572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3: </a:t>
            </a:r>
          </a:p>
          <a:p>
            <a:r>
              <a:rPr lang="ja-JP" altLang="en-US" dirty="0" smtClean="0"/>
              <a:t>画面の外にはみ出さないよう、動画の表示サイズを自動調整する。</a:t>
            </a:r>
            <a:endParaRPr lang="en-US" altLang="ja-JP" dirty="0" smtClean="0"/>
          </a:p>
          <a:p>
            <a:r>
              <a:rPr lang="ja-JP" altLang="en-US" dirty="0" smtClean="0"/>
              <a:t>動画の縦横比</a:t>
            </a:r>
            <a:r>
              <a:rPr lang="ja-JP" altLang="en-US" dirty="0"/>
              <a:t>は</a:t>
            </a:r>
            <a:r>
              <a:rPr lang="ja-JP" altLang="en-US" dirty="0" smtClean="0"/>
              <a:t>維持せず。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例</a:t>
            </a:r>
            <a:r>
              <a:rPr lang="en-US" altLang="ja-JP" dirty="0" smtClean="0"/>
              <a:t>1</a:t>
            </a:r>
            <a:r>
              <a:rPr lang="ja-JP" altLang="en-US" dirty="0" smtClean="0"/>
              <a:t>で画面をはみ出さないようにする</a:t>
            </a:r>
            <a:r>
              <a:rPr lang="en-US" altLang="ja-JP" dirty="0" smtClean="0"/>
              <a:t>)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4871183" y="3861048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00192" y="4077072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例</a:t>
            </a:r>
            <a:r>
              <a:rPr lang="en-US" altLang="ja-JP" dirty="0"/>
              <a:t>4</a:t>
            </a:r>
            <a:r>
              <a:rPr lang="en-US" altLang="ja-JP" dirty="0" smtClean="0"/>
              <a:t>: </a:t>
            </a:r>
          </a:p>
          <a:p>
            <a:r>
              <a:rPr lang="ja-JP" altLang="en-US" dirty="0" smtClean="0"/>
              <a:t>「元々右に表示していたもの」を、拡大縮小なしでそのまま指定座標に表示。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はみ出す可能性あり</a:t>
            </a:r>
            <a:r>
              <a:rPr lang="en-US" altLang="ja-JP" dirty="0" smtClean="0"/>
              <a:t>)</a:t>
            </a:r>
          </a:p>
        </p:txBody>
      </p:sp>
      <p:grpSp>
        <p:nvGrpSpPr>
          <p:cNvPr id="56" name="グループ化 55"/>
          <p:cNvGrpSpPr/>
          <p:nvPr/>
        </p:nvGrpSpPr>
        <p:grpSpPr>
          <a:xfrm>
            <a:off x="4860032" y="5000109"/>
            <a:ext cx="1152128" cy="1719808"/>
            <a:chOff x="3059832" y="1819250"/>
            <a:chExt cx="1152128" cy="1719808"/>
          </a:xfrm>
        </p:grpSpPr>
        <p:sp>
          <p:nvSpPr>
            <p:cNvPr id="57" name="正方形/長方形 56"/>
            <p:cNvSpPr/>
            <p:nvPr/>
          </p:nvSpPr>
          <p:spPr>
            <a:xfrm>
              <a:off x="3059832" y="1819250"/>
              <a:ext cx="1152128" cy="1719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3131840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3660931" y="1916832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3131840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3660931" y="234888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3131840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3660931" y="278092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4" name="テキスト ボックス 63"/>
          <p:cNvSpPr txBox="1"/>
          <p:nvPr/>
        </p:nvSpPr>
        <p:spPr>
          <a:xfrm>
            <a:off x="6455359" y="616704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5: </a:t>
            </a:r>
          </a:p>
          <a:p>
            <a:r>
              <a:rPr lang="ja-JP" altLang="en-US" dirty="0"/>
              <a:t>その他</a:t>
            </a:r>
            <a:r>
              <a:rPr lang="en-US" altLang="ja-JP" dirty="0"/>
              <a:t>…</a:t>
            </a:r>
            <a:endParaRPr lang="en-US" altLang="ja-JP" dirty="0" smtClean="0"/>
          </a:p>
        </p:txBody>
      </p:sp>
      <p:sp>
        <p:nvSpPr>
          <p:cNvPr id="2" name="角丸四角形 1"/>
          <p:cNvSpPr/>
          <p:nvPr/>
        </p:nvSpPr>
        <p:spPr>
          <a:xfrm>
            <a:off x="107504" y="836712"/>
            <a:ext cx="4536504" cy="37478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24442" y="805146"/>
            <a:ext cx="2102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Release113</a:t>
            </a:r>
            <a:r>
              <a:rPr kumimoji="1" lang="ja-JP" altLang="en-US" b="1" dirty="0" smtClean="0"/>
              <a:t>の仕様。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77801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備考 </a:t>
            </a:r>
            <a:r>
              <a:rPr lang="en-US" altLang="ja-JP" dirty="0" smtClean="0"/>
              <a:t>(</a:t>
            </a:r>
            <a:r>
              <a:rPr lang="ja-JP" altLang="en-US" dirty="0" smtClean="0"/>
              <a:t>配慮が必要な事項</a:t>
            </a:r>
            <a:r>
              <a:rPr lang="en-US" altLang="ja-JP" dirty="0"/>
              <a:t>1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323528" y="1052736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059832" y="1277144"/>
            <a:ext cx="1152128" cy="17198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7544" y="357301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世の中</a:t>
            </a:r>
            <a:r>
              <a:rPr lang="ja-JP" altLang="en-US" dirty="0" smtClean="0"/>
              <a:t>には、青枠のようなエンコードの動画があり・・・</a:t>
            </a:r>
            <a:endParaRPr lang="en-US" altLang="ja-JP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4860032" y="1052736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004048" y="3573016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FullAVI</a:t>
            </a:r>
            <a:r>
              <a:rPr kumimoji="1" lang="en-US" altLang="ja-JP" dirty="0" smtClean="0"/>
              <a:t>=ON</a:t>
            </a:r>
            <a:r>
              <a:rPr kumimoji="1" lang="ja-JP" altLang="en-US" dirty="0" smtClean="0"/>
              <a:t>の場合、</a:t>
            </a:r>
            <a:endParaRPr kumimoji="1" lang="en-US" altLang="ja-JP" dirty="0" smtClean="0"/>
          </a:p>
          <a:p>
            <a:r>
              <a:rPr lang="ja-JP" altLang="en-US" dirty="0"/>
              <a:t>こんな風に表示</a:t>
            </a:r>
            <a:r>
              <a:rPr lang="ja-JP" altLang="en-US" dirty="0" smtClean="0"/>
              <a:t>されます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座標変更時にも、これが破綻しないようにする必要ありです。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ja-JP" altLang="en-US" dirty="0" smtClean="0"/>
              <a:t>最悪、ごめんなさいしてもいいとは思いますが</a:t>
            </a:r>
            <a:r>
              <a:rPr lang="en-US" altLang="ja-JP" dirty="0" smtClean="0"/>
              <a:t>)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059832" y="1277144"/>
            <a:ext cx="1152128" cy="423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3131840" y="1268760"/>
            <a:ext cx="997143" cy="432048"/>
            <a:chOff x="3131840" y="1268760"/>
            <a:chExt cx="997143" cy="432048"/>
          </a:xfrm>
        </p:grpSpPr>
        <p:sp>
          <p:nvSpPr>
            <p:cNvPr id="7" name="円/楕円 6"/>
            <p:cNvSpPr/>
            <p:nvPr/>
          </p:nvSpPr>
          <p:spPr>
            <a:xfrm>
              <a:off x="3131840" y="126876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3660931" y="1268760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4860031" y="1415203"/>
            <a:ext cx="4025975" cy="1509741"/>
            <a:chOff x="4860031" y="1415203"/>
            <a:chExt cx="4025975" cy="1509741"/>
          </a:xfrm>
        </p:grpSpPr>
        <p:sp>
          <p:nvSpPr>
            <p:cNvPr id="36" name="正方形/長方形 35"/>
            <p:cNvSpPr/>
            <p:nvPr/>
          </p:nvSpPr>
          <p:spPr>
            <a:xfrm>
              <a:off x="4860031" y="1444500"/>
              <a:ext cx="4025975" cy="148044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5111654" y="1415203"/>
              <a:ext cx="1635552" cy="1509741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6960500" y="1415203"/>
              <a:ext cx="1635552" cy="1509741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38344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備考 </a:t>
            </a:r>
            <a:r>
              <a:rPr lang="en-US" altLang="ja-JP" dirty="0" smtClean="0"/>
              <a:t>(</a:t>
            </a:r>
            <a:r>
              <a:rPr lang="ja-JP" altLang="en-US" dirty="0" smtClean="0"/>
              <a:t>配慮が必要な事項</a:t>
            </a:r>
            <a:r>
              <a:rPr lang="en-US" altLang="ja-JP" dirty="0" smtClean="0"/>
              <a:t>2)</a:t>
            </a:r>
            <a:endParaRPr kumimoji="1"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323528" y="908720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7544" y="1098610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こういうのもあります</a:t>
            </a:r>
            <a:endParaRPr lang="en-US" altLang="ja-JP" sz="1400" dirty="0" smtClean="0"/>
          </a:p>
          <a:p>
            <a:r>
              <a:rPr lang="en-US" altLang="ja-JP" sz="1400" dirty="0" smtClean="0"/>
              <a:t>(</a:t>
            </a:r>
            <a:r>
              <a:rPr lang="ja-JP" altLang="en-US" sz="1400" dirty="0" smtClean="0"/>
              <a:t>エンコード領域は上が黒一色で、途中から映像がある</a:t>
            </a:r>
            <a:r>
              <a:rPr lang="en-US" altLang="ja-JP" sz="1400" dirty="0" smtClean="0"/>
              <a:t>)</a:t>
            </a:r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動画を中央に出しつつ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下の</a:t>
            </a:r>
            <a:r>
              <a:rPr lang="en-US" altLang="ja-JP" sz="1400" dirty="0" smtClean="0"/>
              <a:t>1/3</a:t>
            </a:r>
            <a:r>
              <a:rPr lang="ja-JP" altLang="en-US" sz="1400" dirty="0" smtClean="0"/>
              <a:t>をエンコード領域にしないことで</a:t>
            </a:r>
            <a:r>
              <a:rPr lang="en-US" altLang="ja-JP" sz="1400" dirty="0" smtClean="0"/>
              <a:t>)</a:t>
            </a:r>
            <a:r>
              <a:rPr lang="ja-JP" altLang="en-US" sz="1400" dirty="0" smtClean="0"/>
              <a:t>動画ファイルのサイズを小さくする良いアイデアですが・・・</a:t>
            </a:r>
            <a:endParaRPr lang="en-US" altLang="ja-JP" sz="1400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4860032" y="908720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059832" y="1132720"/>
            <a:ext cx="1152128" cy="17198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323528" y="4221088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4860032" y="4221088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23528" y="4559339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上記のパターンで、</a:t>
            </a:r>
            <a:endParaRPr lang="en-US" altLang="ja-JP" dirty="0" smtClean="0"/>
          </a:p>
          <a:p>
            <a:r>
              <a:rPr lang="ja-JP" altLang="en-US" dirty="0"/>
              <a:t>もし</a:t>
            </a:r>
            <a:r>
              <a:rPr lang="ja-JP" altLang="en-US" dirty="0" smtClean="0"/>
              <a:t>下側も黒一色でエンコードしていると・・・</a:t>
            </a:r>
            <a:endParaRPr lang="en-US" altLang="ja-JP" dirty="0" smtClean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514665" y="6453634"/>
            <a:ext cx="2945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多少</a:t>
            </a:r>
            <a:r>
              <a:rPr lang="ja-JP" altLang="en-US" dirty="0"/>
              <a:t>マシ</a:t>
            </a:r>
            <a:r>
              <a:rPr lang="ja-JP" altLang="en-US" dirty="0" smtClean="0"/>
              <a:t>な</a:t>
            </a:r>
            <a:r>
              <a:rPr lang="ja-JP" altLang="en-US" dirty="0"/>
              <a:t>表示に</a:t>
            </a:r>
            <a:r>
              <a:rPr lang="ja-JP" altLang="en-US" dirty="0" smtClean="0"/>
              <a:t>なります</a:t>
            </a:r>
            <a:endParaRPr lang="en-US" altLang="ja-JP" dirty="0" smtClean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3059832" y="1133128"/>
            <a:ext cx="1152128" cy="1079712"/>
            <a:chOff x="3059832" y="1133128"/>
            <a:chExt cx="1152128" cy="1079712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3059832" y="1772408"/>
              <a:ext cx="1152128" cy="440432"/>
              <a:chOff x="3059832" y="1916424"/>
              <a:chExt cx="1152128" cy="440432"/>
            </a:xfrm>
          </p:grpSpPr>
          <p:sp>
            <p:nvSpPr>
              <p:cNvPr id="31" name="正方形/長方形 30"/>
              <p:cNvSpPr/>
              <p:nvPr/>
            </p:nvSpPr>
            <p:spPr>
              <a:xfrm>
                <a:off x="3059832" y="1916424"/>
                <a:ext cx="1152128" cy="44043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3142809" y="1920616"/>
                <a:ext cx="468052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円/楕円 7"/>
              <p:cNvSpPr/>
              <p:nvPr/>
            </p:nvSpPr>
            <p:spPr>
              <a:xfrm>
                <a:off x="3671900" y="1920616"/>
                <a:ext cx="468052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" name="正方形/長方形 16"/>
            <p:cNvSpPr/>
            <p:nvPr/>
          </p:nvSpPr>
          <p:spPr>
            <a:xfrm>
              <a:off x="3059832" y="1133128"/>
              <a:ext cx="1152128" cy="6434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059832" y="1133128"/>
              <a:ext cx="1152128" cy="107971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5652120" y="908719"/>
            <a:ext cx="2368523" cy="2232249"/>
            <a:chOff x="6084167" y="908719"/>
            <a:chExt cx="1499610" cy="1413329"/>
          </a:xfrm>
        </p:grpSpPr>
        <p:grpSp>
          <p:nvGrpSpPr>
            <p:cNvPr id="40" name="グループ化 39"/>
            <p:cNvGrpSpPr/>
            <p:nvPr/>
          </p:nvGrpSpPr>
          <p:grpSpPr>
            <a:xfrm>
              <a:off x="6084168" y="1748781"/>
              <a:ext cx="1499609" cy="573266"/>
              <a:chOff x="3059832" y="1916424"/>
              <a:chExt cx="1152128" cy="440432"/>
            </a:xfrm>
          </p:grpSpPr>
          <p:sp>
            <p:nvSpPr>
              <p:cNvPr id="42" name="正方形/長方形 41"/>
              <p:cNvSpPr/>
              <p:nvPr/>
            </p:nvSpPr>
            <p:spPr>
              <a:xfrm>
                <a:off x="3059832" y="1916424"/>
                <a:ext cx="1152128" cy="44043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3142809" y="1920616"/>
                <a:ext cx="468052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円/楕円 43"/>
              <p:cNvSpPr/>
              <p:nvPr/>
            </p:nvSpPr>
            <p:spPr>
              <a:xfrm>
                <a:off x="3671900" y="1920616"/>
                <a:ext cx="468052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" name="正方形/長方形 22"/>
            <p:cNvSpPr/>
            <p:nvPr/>
          </p:nvSpPr>
          <p:spPr>
            <a:xfrm>
              <a:off x="6084167" y="908719"/>
              <a:ext cx="1499609" cy="84006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6084168" y="916696"/>
              <a:ext cx="1499609" cy="140535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5027534" y="314096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FullAVI</a:t>
            </a:r>
            <a:r>
              <a:rPr kumimoji="1" lang="en-US" altLang="ja-JP" dirty="0" smtClean="0"/>
              <a:t>=ON</a:t>
            </a:r>
            <a:r>
              <a:rPr kumimoji="1" lang="ja-JP" altLang="en-US" dirty="0" smtClean="0"/>
              <a:t>だとこうなってしまいます</a:t>
            </a:r>
            <a:r>
              <a:rPr lang="ja-JP" altLang="en-US" dirty="0" smtClean="0"/>
              <a:t>このパターンはごめんなさいしてます。</a:t>
            </a:r>
            <a:endParaRPr lang="en-US" altLang="ja-JP" dirty="0" smtClean="0"/>
          </a:p>
          <a:p>
            <a:r>
              <a:rPr lang="ja-JP" altLang="en-US" dirty="0"/>
              <a:t>今回もこれ</a:t>
            </a:r>
            <a:r>
              <a:rPr lang="ja-JP" altLang="en-US" dirty="0" smtClean="0"/>
              <a:t>は</a:t>
            </a:r>
            <a:r>
              <a:rPr lang="ja-JP" altLang="en-US" dirty="0"/>
              <a:t>ごめんなさいします</a:t>
            </a:r>
            <a:endParaRPr lang="en-US" altLang="ja-JP" dirty="0"/>
          </a:p>
        </p:txBody>
      </p:sp>
      <p:sp>
        <p:nvSpPr>
          <p:cNvPr id="67" name="正方形/長方形 66"/>
          <p:cNvSpPr/>
          <p:nvPr/>
        </p:nvSpPr>
        <p:spPr>
          <a:xfrm>
            <a:off x="3059832" y="4438099"/>
            <a:ext cx="1152128" cy="17198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3059832" y="4438099"/>
            <a:ext cx="1163748" cy="1719808"/>
            <a:chOff x="3059832" y="4510107"/>
            <a:chExt cx="1163748" cy="1719808"/>
          </a:xfrm>
        </p:grpSpPr>
        <p:sp>
          <p:nvSpPr>
            <p:cNvPr id="70" name="正方形/長方形 69"/>
            <p:cNvSpPr/>
            <p:nvPr/>
          </p:nvSpPr>
          <p:spPr>
            <a:xfrm>
              <a:off x="3059832" y="4510107"/>
              <a:ext cx="1152128" cy="17179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69" name="グループ化 68"/>
            <p:cNvGrpSpPr/>
            <p:nvPr/>
          </p:nvGrpSpPr>
          <p:grpSpPr>
            <a:xfrm>
              <a:off x="3071452" y="5149795"/>
              <a:ext cx="1152128" cy="440432"/>
              <a:chOff x="3059832" y="1916424"/>
              <a:chExt cx="1152128" cy="440432"/>
            </a:xfrm>
          </p:grpSpPr>
          <p:sp>
            <p:nvSpPr>
              <p:cNvPr id="72" name="正方形/長方形 71"/>
              <p:cNvSpPr/>
              <p:nvPr/>
            </p:nvSpPr>
            <p:spPr>
              <a:xfrm>
                <a:off x="3059832" y="1916424"/>
                <a:ext cx="1152128" cy="44043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円/楕円 72"/>
              <p:cNvSpPr/>
              <p:nvPr/>
            </p:nvSpPr>
            <p:spPr>
              <a:xfrm>
                <a:off x="3142809" y="1920616"/>
                <a:ext cx="468052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円/楕円 73"/>
              <p:cNvSpPr/>
              <p:nvPr/>
            </p:nvSpPr>
            <p:spPr>
              <a:xfrm>
                <a:off x="3671900" y="1920616"/>
                <a:ext cx="468052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1" name="正方形/長方形 70"/>
            <p:cNvSpPr/>
            <p:nvPr/>
          </p:nvSpPr>
          <p:spPr>
            <a:xfrm>
              <a:off x="3059832" y="4510515"/>
              <a:ext cx="1152128" cy="17194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6179991" y="4237454"/>
            <a:ext cx="1488353" cy="2199515"/>
            <a:chOff x="3059832" y="4510107"/>
            <a:chExt cx="1163748" cy="1719808"/>
          </a:xfrm>
        </p:grpSpPr>
        <p:sp>
          <p:nvSpPr>
            <p:cNvPr id="77" name="正方形/長方形 76"/>
            <p:cNvSpPr/>
            <p:nvPr/>
          </p:nvSpPr>
          <p:spPr>
            <a:xfrm>
              <a:off x="3059832" y="4510107"/>
              <a:ext cx="1152128" cy="17179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78" name="グループ化 77"/>
            <p:cNvGrpSpPr/>
            <p:nvPr/>
          </p:nvGrpSpPr>
          <p:grpSpPr>
            <a:xfrm>
              <a:off x="3071452" y="5149795"/>
              <a:ext cx="1152128" cy="440432"/>
              <a:chOff x="3059832" y="1916424"/>
              <a:chExt cx="1152128" cy="440432"/>
            </a:xfrm>
          </p:grpSpPr>
          <p:sp>
            <p:nvSpPr>
              <p:cNvPr id="80" name="正方形/長方形 79"/>
              <p:cNvSpPr/>
              <p:nvPr/>
            </p:nvSpPr>
            <p:spPr>
              <a:xfrm>
                <a:off x="3059832" y="1916424"/>
                <a:ext cx="1152128" cy="44043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円/楕円 80"/>
              <p:cNvSpPr/>
              <p:nvPr/>
            </p:nvSpPr>
            <p:spPr>
              <a:xfrm>
                <a:off x="3142809" y="1920616"/>
                <a:ext cx="468052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円/楕円 81"/>
              <p:cNvSpPr/>
              <p:nvPr/>
            </p:nvSpPr>
            <p:spPr>
              <a:xfrm>
                <a:off x="3671900" y="1920616"/>
                <a:ext cx="468052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9" name="正方形/長方形 78"/>
            <p:cNvSpPr/>
            <p:nvPr/>
          </p:nvSpPr>
          <p:spPr>
            <a:xfrm>
              <a:off x="3059832" y="4510515"/>
              <a:ext cx="1152128" cy="17194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443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備考 </a:t>
            </a:r>
            <a:r>
              <a:rPr lang="en-US" altLang="ja-JP" dirty="0" smtClean="0"/>
              <a:t>(</a:t>
            </a:r>
            <a:r>
              <a:rPr lang="ja-JP" altLang="en-US" dirty="0" smtClean="0"/>
              <a:t>配慮が必要な事項</a:t>
            </a:r>
            <a:r>
              <a:rPr lang="en-US" altLang="ja-JP" dirty="0" smtClean="0"/>
              <a:t>3)</a:t>
            </a:r>
            <a:endParaRPr kumimoji="1" lang="en-US" altLang="ja-JP" dirty="0" smtClean="0"/>
          </a:p>
        </p:txBody>
      </p:sp>
      <p:sp>
        <p:nvSpPr>
          <p:cNvPr id="45" name="正方形/長方形 44"/>
          <p:cNvSpPr/>
          <p:nvPr/>
        </p:nvSpPr>
        <p:spPr>
          <a:xfrm>
            <a:off x="323528" y="908720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4860032" y="908720"/>
            <a:ext cx="4032448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3059832" y="1125731"/>
            <a:ext cx="1152128" cy="17198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1" name="グループ化 50"/>
          <p:cNvGrpSpPr/>
          <p:nvPr/>
        </p:nvGrpSpPr>
        <p:grpSpPr>
          <a:xfrm>
            <a:off x="3059832" y="1776600"/>
            <a:ext cx="1152128" cy="440432"/>
            <a:chOff x="3059832" y="1916424"/>
            <a:chExt cx="1152128" cy="440432"/>
          </a:xfrm>
        </p:grpSpPr>
        <p:sp>
          <p:nvSpPr>
            <p:cNvPr id="53" name="正方形/長方形 52"/>
            <p:cNvSpPr/>
            <p:nvPr/>
          </p:nvSpPr>
          <p:spPr>
            <a:xfrm>
              <a:off x="3059832" y="1916424"/>
              <a:ext cx="1152128" cy="4404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3142809" y="1920616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3671900" y="1920616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" name="正方形/長方形 51"/>
          <p:cNvSpPr/>
          <p:nvPr/>
        </p:nvSpPr>
        <p:spPr>
          <a:xfrm>
            <a:off x="3059832" y="1754237"/>
            <a:ext cx="1152128" cy="4627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4860032" y="1268759"/>
            <a:ext cx="4011594" cy="1533543"/>
            <a:chOff x="6084168" y="5421189"/>
            <a:chExt cx="1499609" cy="573267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6084168" y="5421189"/>
              <a:ext cx="1499609" cy="573266"/>
              <a:chOff x="3059832" y="1916424"/>
              <a:chExt cx="1152128" cy="440432"/>
            </a:xfrm>
          </p:grpSpPr>
          <p:sp>
            <p:nvSpPr>
              <p:cNvPr id="59" name="正方形/長方形 58"/>
              <p:cNvSpPr/>
              <p:nvPr/>
            </p:nvSpPr>
            <p:spPr>
              <a:xfrm>
                <a:off x="3059832" y="1916424"/>
                <a:ext cx="1152128" cy="44043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3142809" y="1920616"/>
                <a:ext cx="468052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/楕円 60"/>
              <p:cNvSpPr/>
              <p:nvPr/>
            </p:nvSpPr>
            <p:spPr>
              <a:xfrm>
                <a:off x="3671900" y="1920616"/>
                <a:ext cx="468052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8" name="正方形/長方形 57"/>
            <p:cNvSpPr/>
            <p:nvPr/>
          </p:nvSpPr>
          <p:spPr>
            <a:xfrm>
              <a:off x="6084168" y="5421190"/>
              <a:ext cx="1499609" cy="573266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323528" y="1246971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なお</a:t>
            </a:r>
            <a:r>
              <a:rPr lang="en-US" altLang="ja-JP" dirty="0" smtClean="0"/>
              <a:t>#AVIPAN</a:t>
            </a:r>
            <a:r>
              <a:rPr lang="ja-JP" altLang="en-US" dirty="0" smtClean="0"/>
              <a:t>を使って</a:t>
            </a:r>
            <a:endParaRPr lang="en-US" altLang="ja-JP" dirty="0" smtClean="0"/>
          </a:p>
          <a:p>
            <a:r>
              <a:rPr lang="ja-JP" altLang="en-US" dirty="0" smtClean="0"/>
              <a:t>エンコード領域の</a:t>
            </a:r>
            <a:r>
              <a:rPr lang="ja-JP" altLang="en-US" dirty="0"/>
              <a:t>縮小</a:t>
            </a:r>
            <a:r>
              <a:rPr lang="ja-JP" altLang="en-US" dirty="0" smtClean="0"/>
              <a:t>と表示位置の変更を両立しているデータは</a:t>
            </a:r>
            <a:r>
              <a:rPr lang="en-US" altLang="ja-JP" dirty="0" smtClean="0"/>
              <a:t>…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213724" y="2843644"/>
            <a:ext cx="375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期待通り</a:t>
            </a:r>
            <a:r>
              <a:rPr lang="ja-JP" altLang="en-US" dirty="0" smtClean="0"/>
              <a:t>に拡大表示されます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09173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画面に合わせる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2018-06-29T14:52:52Z</dcterms:created>
  <dcterms:modified xsi:type="dcterms:W3CDTF">2018-09-03T16:33:18Z</dcterms:modified>
</cp:coreProperties>
</file>